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5143500" cy="91440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>
        <p:scale>
          <a:sx n="77" d="100"/>
          <a:sy n="77" d="100"/>
        </p:scale>
        <p:origin x="4152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5763" y="1496484"/>
            <a:ext cx="4371975" cy="3183467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2938" y="4802717"/>
            <a:ext cx="3857625" cy="2207683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5AFDD-D258-8F4B-8E5A-736E0EAB04A2}" type="datetimeFigureOut">
              <a:rPr lang="en-CN" smtClean="0"/>
              <a:t>2022/2/4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144A5-31A9-8146-A8F1-ED6B267E4B1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451170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5AFDD-D258-8F4B-8E5A-736E0EAB04A2}" type="datetimeFigureOut">
              <a:rPr lang="en-CN" smtClean="0"/>
              <a:t>2022/2/4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144A5-31A9-8146-A8F1-ED6B267E4B1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679642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80818" y="486834"/>
            <a:ext cx="1109067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3616" y="486834"/>
            <a:ext cx="3262908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5AFDD-D258-8F4B-8E5A-736E0EAB04A2}" type="datetimeFigureOut">
              <a:rPr lang="en-CN" smtClean="0"/>
              <a:t>2022/2/4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144A5-31A9-8146-A8F1-ED6B267E4B1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57722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5AFDD-D258-8F4B-8E5A-736E0EAB04A2}" type="datetimeFigureOut">
              <a:rPr lang="en-CN" smtClean="0"/>
              <a:t>2022/2/4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144A5-31A9-8146-A8F1-ED6B267E4B1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604679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937" y="2279653"/>
            <a:ext cx="4436269" cy="3803649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0937" y="6119286"/>
            <a:ext cx="4436269" cy="2000249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/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5AFDD-D258-8F4B-8E5A-736E0EAB04A2}" type="datetimeFigureOut">
              <a:rPr lang="en-CN" smtClean="0"/>
              <a:t>2022/2/4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144A5-31A9-8146-A8F1-ED6B267E4B1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61754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3615" y="2434167"/>
            <a:ext cx="2185988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3897" y="2434167"/>
            <a:ext cx="2185988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5AFDD-D258-8F4B-8E5A-736E0EAB04A2}" type="datetimeFigureOut">
              <a:rPr lang="en-CN" smtClean="0"/>
              <a:t>2022/2/4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144A5-31A9-8146-A8F1-ED6B267E4B1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481896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285" y="486836"/>
            <a:ext cx="4436269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4286" y="2241551"/>
            <a:ext cx="2175941" cy="1098549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4286" y="3340100"/>
            <a:ext cx="2175941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03897" y="2241551"/>
            <a:ext cx="2186657" cy="1098549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03897" y="3340100"/>
            <a:ext cx="2186657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5AFDD-D258-8F4B-8E5A-736E0EAB04A2}" type="datetimeFigureOut">
              <a:rPr lang="en-CN" smtClean="0"/>
              <a:t>2022/2/4</a:t>
            </a:fld>
            <a:endParaRPr lang="en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144A5-31A9-8146-A8F1-ED6B267E4B1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30397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5AFDD-D258-8F4B-8E5A-736E0EAB04A2}" type="datetimeFigureOut">
              <a:rPr lang="en-CN" smtClean="0"/>
              <a:t>2022/2/4</a:t>
            </a:fld>
            <a:endParaRPr lang="en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144A5-31A9-8146-A8F1-ED6B267E4B1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284086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5AFDD-D258-8F4B-8E5A-736E0EAB04A2}" type="datetimeFigureOut">
              <a:rPr lang="en-CN" smtClean="0"/>
              <a:t>2022/2/4</a:t>
            </a:fld>
            <a:endParaRPr lang="en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144A5-31A9-8146-A8F1-ED6B267E4B1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586524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285" y="609600"/>
            <a:ext cx="1658913" cy="21336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6657" y="1316569"/>
            <a:ext cx="2603897" cy="6498167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4285" y="2743200"/>
            <a:ext cx="1658913" cy="5082117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5AFDD-D258-8F4B-8E5A-736E0EAB04A2}" type="datetimeFigureOut">
              <a:rPr lang="en-CN" smtClean="0"/>
              <a:t>2022/2/4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144A5-31A9-8146-A8F1-ED6B267E4B1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75175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285" y="609600"/>
            <a:ext cx="1658913" cy="21336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86657" y="1316569"/>
            <a:ext cx="2603897" cy="6498167"/>
          </a:xfrm>
        </p:spPr>
        <p:txBody>
          <a:bodyPr anchor="t"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4285" y="2743200"/>
            <a:ext cx="1658913" cy="5082117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5AFDD-D258-8F4B-8E5A-736E0EAB04A2}" type="datetimeFigureOut">
              <a:rPr lang="en-CN" smtClean="0"/>
              <a:t>2022/2/4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144A5-31A9-8146-A8F1-ED6B267E4B1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207445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3616" y="486836"/>
            <a:ext cx="4436269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3616" y="2434167"/>
            <a:ext cx="4436269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3615" y="8475136"/>
            <a:ext cx="1157288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25AFDD-D258-8F4B-8E5A-736E0EAB04A2}" type="datetimeFigureOut">
              <a:rPr lang="en-CN" smtClean="0"/>
              <a:t>2022/2/4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03785" y="8475136"/>
            <a:ext cx="1735931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32597" y="8475136"/>
            <a:ext cx="1157288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2144A5-31A9-8146-A8F1-ED6B267E4B1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65088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AB6BB4C-C6B6-D34C-BB1C-255C39396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00250" y="0"/>
            <a:ext cx="9144000" cy="9144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9609E54-ED8C-244D-9425-A3339EE48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874" y="659550"/>
            <a:ext cx="2571751" cy="215015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9DC1254-23DD-ED45-A17A-AFC6E910FD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6972" y="3237487"/>
            <a:ext cx="2289553" cy="2150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421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172</TotalTime>
  <Words>0</Words>
  <Application>Microsoft Macintosh PowerPoint</Application>
  <PresentationFormat>On-screen Show (16:9)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Yang, Chunliang</dc:creator>
  <cp:lastModifiedBy>Yang, Chunliang</cp:lastModifiedBy>
  <cp:revision>32</cp:revision>
  <dcterms:created xsi:type="dcterms:W3CDTF">2022-01-15T03:35:04Z</dcterms:created>
  <dcterms:modified xsi:type="dcterms:W3CDTF">2022-02-04T18:41:30Z</dcterms:modified>
</cp:coreProperties>
</file>

<file path=docProps/thumbnail.jpeg>
</file>